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4.xml" ContentType="application/vnd.openxmlformats-officedocument.theme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2" r:id="rId3"/>
    <p:sldMasterId id="2147483654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9144000" cy="6858000" type="screen4x3"/>
  <p:notesSz cx="6669088" cy="99187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ヒラギノ角ゴ Pro W3" pitchFamily="-65" charset="-128"/>
        <a:cs typeface="ヒラギノ角ゴ Pro W3" pitchFamily="-65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ヒラギノ角ゴ Pro W3" pitchFamily="-65" charset="-128"/>
        <a:cs typeface="ヒラギノ角ゴ Pro W3" pitchFamily="-65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ヒラギノ角ゴ Pro W3" pitchFamily="-65" charset="-128"/>
        <a:cs typeface="ヒラギノ角ゴ Pro W3" pitchFamily="-65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ヒラギノ角ゴ Pro W3" pitchFamily="-65" charset="-128"/>
        <a:cs typeface="ヒラギノ角ゴ Pro W3" pitchFamily="-65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ヒラギノ角ゴ Pro W3" pitchFamily="-65" charset="-128"/>
        <a:cs typeface="ヒラギノ角ゴ Pro W3" pitchFamily="-65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ヒラギノ角ゴ Pro W3" pitchFamily="-65" charset="-128"/>
        <a:cs typeface="ヒラギノ角ゴ Pro W3" pitchFamily="-65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ヒラギノ角ゴ Pro W3" pitchFamily="-65" charset="-128"/>
        <a:cs typeface="ヒラギノ角ゴ Pro W3" pitchFamily="-65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ヒラギノ角ゴ Pro W3" pitchFamily="-65" charset="-128"/>
        <a:cs typeface="ヒラギノ角ゴ Pro W3" pitchFamily="-65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ヒラギノ角ゴ Pro W3" pitchFamily="-65" charset="-128"/>
        <a:cs typeface="ヒラギノ角ゴ Pro W3" pitchFamily="-65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AD"/>
    <a:srgbClr val="7FAAD1"/>
    <a:srgbClr val="00B2A9"/>
    <a:srgbClr val="F0AB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04" autoAdjust="0"/>
  </p:normalViewPr>
  <p:slideViewPr>
    <p:cSldViewPr snapToObjects="1">
      <p:cViewPr>
        <p:scale>
          <a:sx n="100" d="100"/>
          <a:sy n="100" d="100"/>
        </p:scale>
        <p:origin x="-72" y="7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2" d="100"/>
          <a:sy n="82" d="100"/>
        </p:scale>
        <p:origin x="-3090" y="-78"/>
      </p:cViewPr>
      <p:guideLst>
        <p:guide orient="horz" pos="3124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4220DCA-D899-904E-8FE6-60744A18CC36}" type="datetime1">
              <a:rPr lang="it-IT"/>
              <a:pPr>
                <a:defRPr/>
              </a:pPr>
              <a:t>05/09/2011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7607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F0D6D50-6DBC-8C4C-99B7-DD7FA5648C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6DC5DFC-F3FB-8F49-A5C8-523B72793954}" type="datetime1">
              <a:rPr lang="it-IT"/>
              <a:pPr>
                <a:defRPr/>
              </a:pPr>
              <a:t>05/09/2011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4538"/>
            <a:ext cx="4957762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11383"/>
            <a:ext cx="533527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A020B12-B066-C346-BD62-C50729D4012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ヒラギノ角ゴ Pro W3" pitchFamily="-65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7" name="Sottotitolo 2"/>
          <p:cNvSpPr>
            <a:spLocks noGrp="1"/>
          </p:cNvSpPr>
          <p:nvPr>
            <p:ph type="subTitle" idx="1"/>
          </p:nvPr>
        </p:nvSpPr>
        <p:spPr>
          <a:xfrm>
            <a:off x="609600" y="21336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6E9C54-C334-3F46-92FD-FD508BB71ABE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6" name="Titolo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31825"/>
          </a:xfrm>
          <a:prstGeom prst="rect">
            <a:avLst/>
          </a:prstGeom>
        </p:spPr>
        <p:txBody>
          <a:bodyPr/>
          <a:lstStyle>
            <a:lvl1pPr algn="l">
              <a:defRPr sz="35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7" name="Sottotitolo 2"/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85800" y="6111875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it-IT" smtClean="0"/>
              <a:t>Ufficio Xxxxx Yyyyy</a:t>
            </a:r>
            <a:endParaRPr lang="it-IT"/>
          </a:p>
        </p:txBody>
      </p:sp>
      <p:sp>
        <p:nvSpPr>
          <p:cNvPr id="9" name="Segnaposto contenuto 2"/>
          <p:cNvSpPr>
            <a:spLocks noGrp="1"/>
          </p:cNvSpPr>
          <p:nvPr>
            <p:ph sz="half" idx="13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7FAAD1"/>
                </a:solidFill>
                <a:latin typeface="Arial"/>
                <a:cs typeface="Arial"/>
              </a:defRPr>
            </a:lvl1pPr>
            <a:lvl2pPr algn="l">
              <a:defRPr sz="2400">
                <a:solidFill>
                  <a:srgbClr val="7FAAD1"/>
                </a:solidFill>
                <a:latin typeface="Arial"/>
                <a:cs typeface="Arial"/>
              </a:defRPr>
            </a:lvl2pPr>
            <a:lvl3pPr algn="l">
              <a:defRPr sz="2000">
                <a:solidFill>
                  <a:srgbClr val="7FAAD1"/>
                </a:solidFill>
                <a:latin typeface="Arial"/>
                <a:cs typeface="Arial"/>
              </a:defRPr>
            </a:lvl3pPr>
            <a:lvl4pPr algn="l">
              <a:defRPr sz="1800">
                <a:solidFill>
                  <a:srgbClr val="7FAAD1"/>
                </a:solidFill>
                <a:latin typeface="Arial"/>
                <a:cs typeface="Arial"/>
              </a:defRPr>
            </a:lvl4pPr>
            <a:lvl5pPr algn="l">
              <a:defRPr sz="1800">
                <a:solidFill>
                  <a:srgbClr val="7FAAD1"/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94912-FA13-3E4F-86DE-DAB5160F81A8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6" name="Titolo 1"/>
          <p:cNvSpPr>
            <a:spLocks noGrp="1"/>
          </p:cNvSpPr>
          <p:nvPr>
            <p:ph type="ctrTitle"/>
          </p:nvPr>
        </p:nvSpPr>
        <p:spPr>
          <a:xfrm>
            <a:off x="685800" y="358775"/>
            <a:ext cx="7772400" cy="479425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7" name="Sottotitolo 2"/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rgbClr val="7FAAD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85800" y="6111875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it-IT" smtClean="0"/>
              <a:t>Ufficio Xxxxx Yyyyy</a:t>
            </a:r>
            <a:endParaRPr lang="it-IT" dirty="0"/>
          </a:p>
        </p:txBody>
      </p:sp>
      <p:sp>
        <p:nvSpPr>
          <p:cNvPr id="9" name="Segnaposto contenuto 2"/>
          <p:cNvSpPr>
            <a:spLocks noGrp="1"/>
          </p:cNvSpPr>
          <p:nvPr>
            <p:ph sz="half" idx="13"/>
          </p:nvPr>
        </p:nvSpPr>
        <p:spPr>
          <a:xfrm>
            <a:off x="457200" y="1600201"/>
            <a:ext cx="8305800" cy="43434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7FAAD1"/>
                </a:solidFill>
                <a:latin typeface="Arial"/>
                <a:cs typeface="Arial"/>
              </a:defRPr>
            </a:lvl1pPr>
            <a:lvl2pPr algn="l">
              <a:defRPr sz="2400">
                <a:solidFill>
                  <a:srgbClr val="7FAAD1"/>
                </a:solidFill>
                <a:latin typeface="Arial"/>
                <a:cs typeface="Arial"/>
              </a:defRPr>
            </a:lvl2pPr>
            <a:lvl3pPr algn="l">
              <a:defRPr sz="2000">
                <a:solidFill>
                  <a:srgbClr val="7FAAD1"/>
                </a:solidFill>
                <a:latin typeface="Arial"/>
                <a:cs typeface="Arial"/>
              </a:defRPr>
            </a:lvl3pPr>
            <a:lvl4pPr algn="l">
              <a:defRPr sz="1800">
                <a:solidFill>
                  <a:srgbClr val="7FAAD1"/>
                </a:solidFill>
                <a:latin typeface="Arial"/>
                <a:cs typeface="Arial"/>
              </a:defRPr>
            </a:lvl4pPr>
            <a:lvl5pPr algn="l">
              <a:defRPr sz="1800">
                <a:solidFill>
                  <a:srgbClr val="7FAAD1"/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 userDrawn="1"/>
        </p:nvSpPr>
        <p:spPr>
          <a:xfrm>
            <a:off x="360363" y="360363"/>
            <a:ext cx="8458200" cy="6119812"/>
          </a:xfrm>
          <a:prstGeom prst="rect">
            <a:avLst/>
          </a:prstGeom>
          <a:solidFill>
            <a:srgbClr val="7FAA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" name="Triangolo rettangolo 7"/>
          <p:cNvSpPr>
            <a:spLocks noChangeAspect="1"/>
          </p:cNvSpPr>
          <p:nvPr userDrawn="1"/>
        </p:nvSpPr>
        <p:spPr>
          <a:xfrm>
            <a:off x="360000" y="2422800"/>
            <a:ext cx="8454493" cy="4059600"/>
          </a:xfrm>
          <a:prstGeom prst="rtTriangle">
            <a:avLst/>
          </a:prstGeom>
          <a:solidFill>
            <a:srgbClr val="0046AD"/>
          </a:solidFill>
          <a:ln>
            <a:noFill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9" name="Triangolo rettangolo 8"/>
          <p:cNvSpPr/>
          <p:nvPr userDrawn="1"/>
        </p:nvSpPr>
        <p:spPr>
          <a:xfrm>
            <a:off x="360000" y="4860000"/>
            <a:ext cx="3373800" cy="1620000"/>
          </a:xfrm>
          <a:prstGeom prst="rtTriangle">
            <a:avLst/>
          </a:prstGeom>
          <a:solidFill>
            <a:srgbClr val="00B2A9"/>
          </a:solidFill>
          <a:ln>
            <a:noFill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13323" name="Immagine 13" descr="Senza-titolo-1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55626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igura a mano libera 10"/>
          <p:cNvSpPr/>
          <p:nvPr userDrawn="1"/>
        </p:nvSpPr>
        <p:spPr>
          <a:xfrm flipH="1">
            <a:off x="6328800" y="0"/>
            <a:ext cx="2819400" cy="1803400"/>
          </a:xfrm>
          <a:custGeom>
            <a:avLst/>
            <a:gdLst>
              <a:gd name="connsiteX0" fmla="*/ 12700 w 2857500"/>
              <a:gd name="connsiteY0" fmla="*/ 0 h 1803400"/>
              <a:gd name="connsiteX1" fmla="*/ 2857500 w 2857500"/>
              <a:gd name="connsiteY1" fmla="*/ 0 h 1803400"/>
              <a:gd name="connsiteX2" fmla="*/ 2857500 w 2857500"/>
              <a:gd name="connsiteY2" fmla="*/ 1803400 h 1803400"/>
              <a:gd name="connsiteX3" fmla="*/ 0 w 2857500"/>
              <a:gd name="connsiteY3" fmla="*/ 495300 h 1803400"/>
              <a:gd name="connsiteX4" fmla="*/ 12700 w 2857500"/>
              <a:gd name="connsiteY4" fmla="*/ 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7500" h="1803400">
                <a:moveTo>
                  <a:pt x="12700" y="0"/>
                </a:moveTo>
                <a:lnTo>
                  <a:pt x="2857500" y="0"/>
                </a:lnTo>
                <a:lnTo>
                  <a:pt x="2857500" y="1803400"/>
                </a:lnTo>
                <a:lnTo>
                  <a:pt x="0" y="495300"/>
                </a:lnTo>
                <a:lnTo>
                  <a:pt x="12700" y="0"/>
                </a:lnTo>
                <a:close/>
              </a:path>
            </a:pathLst>
          </a:custGeom>
          <a:solidFill>
            <a:srgbClr val="F0AB00"/>
          </a:solidFill>
          <a:ln>
            <a:solidFill>
              <a:srgbClr val="F0AB00"/>
            </a:solidFill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-65" charset="-128"/>
          <a:cs typeface="ヒラギノ角ゴ Pro W3" pitchFamily="-65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•"/>
        <a:defRPr sz="3200" kern="1200">
          <a:solidFill>
            <a:schemeClr val="tx1"/>
          </a:solidFill>
          <a:latin typeface="+mn-lt"/>
          <a:ea typeface="ヒラギノ角ゴ Pro W3" pitchFamily="-65" charset="-128"/>
          <a:cs typeface="ヒラギノ角ゴ Pro W3" pitchFamily="-65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–"/>
        <a:defRPr sz="28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•"/>
        <a:defRPr sz="24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–"/>
        <a:defRPr sz="20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»"/>
        <a:defRPr sz="20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360363" y="6119813"/>
            <a:ext cx="8458200" cy="360362"/>
          </a:xfrm>
          <a:prstGeom prst="rect">
            <a:avLst/>
          </a:prstGeom>
          <a:solidFill>
            <a:srgbClr val="7FAA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00800" y="6111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bg1"/>
                </a:solidFill>
                <a:latin typeface=""/>
                <a:ea typeface="+mn-ea"/>
                <a:cs typeface="+mn-cs"/>
              </a:defRPr>
            </a:lvl1pPr>
          </a:lstStyle>
          <a:p>
            <a:pPr>
              <a:defRPr/>
            </a:pPr>
            <a:fld id="{736E9C54-C334-3F46-92FD-FD508BB71ABE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10" name="Rettangolo 9"/>
          <p:cNvSpPr/>
          <p:nvPr userDrawn="1"/>
        </p:nvSpPr>
        <p:spPr>
          <a:xfrm>
            <a:off x="360363" y="360363"/>
            <a:ext cx="8458200" cy="1079500"/>
          </a:xfrm>
          <a:prstGeom prst="rect">
            <a:avLst/>
          </a:prstGeom>
          <a:solidFill>
            <a:srgbClr val="7FAA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2" name="Rettangolo 11"/>
          <p:cNvSpPr/>
          <p:nvPr userDrawn="1"/>
        </p:nvSpPr>
        <p:spPr>
          <a:xfrm>
            <a:off x="360363" y="360363"/>
            <a:ext cx="8458200" cy="6119812"/>
          </a:xfrm>
          <a:prstGeom prst="rect">
            <a:avLst/>
          </a:prstGeom>
          <a:noFill/>
          <a:ln>
            <a:solidFill>
              <a:srgbClr val="7FAAD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1" name="Figura a mano libera 10"/>
          <p:cNvSpPr/>
          <p:nvPr userDrawn="1"/>
        </p:nvSpPr>
        <p:spPr>
          <a:xfrm flipH="1">
            <a:off x="6328800" y="0"/>
            <a:ext cx="2819400" cy="1803400"/>
          </a:xfrm>
          <a:custGeom>
            <a:avLst/>
            <a:gdLst>
              <a:gd name="connsiteX0" fmla="*/ 12700 w 2857500"/>
              <a:gd name="connsiteY0" fmla="*/ 0 h 1803400"/>
              <a:gd name="connsiteX1" fmla="*/ 2857500 w 2857500"/>
              <a:gd name="connsiteY1" fmla="*/ 0 h 1803400"/>
              <a:gd name="connsiteX2" fmla="*/ 2857500 w 2857500"/>
              <a:gd name="connsiteY2" fmla="*/ 1803400 h 1803400"/>
              <a:gd name="connsiteX3" fmla="*/ 0 w 2857500"/>
              <a:gd name="connsiteY3" fmla="*/ 495300 h 1803400"/>
              <a:gd name="connsiteX4" fmla="*/ 12700 w 2857500"/>
              <a:gd name="connsiteY4" fmla="*/ 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7500" h="1803400">
                <a:moveTo>
                  <a:pt x="12700" y="0"/>
                </a:moveTo>
                <a:lnTo>
                  <a:pt x="2857500" y="0"/>
                </a:lnTo>
                <a:lnTo>
                  <a:pt x="2857500" y="1803400"/>
                </a:lnTo>
                <a:lnTo>
                  <a:pt x="0" y="495300"/>
                </a:lnTo>
                <a:lnTo>
                  <a:pt x="12700" y="0"/>
                </a:lnTo>
                <a:close/>
              </a:path>
            </a:pathLst>
          </a:custGeom>
          <a:solidFill>
            <a:srgbClr val="F0AB00"/>
          </a:solidFill>
          <a:ln>
            <a:solidFill>
              <a:srgbClr val="F0AB00"/>
            </a:solidFill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7" name="Immagine 16" descr="Senza-titolo-2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59752" y="304800"/>
            <a:ext cx="1679448" cy="521208"/>
          </a:xfrm>
          <a:prstGeom prst="rect">
            <a:avLst/>
          </a:prstGeom>
        </p:spPr>
      </p:pic>
      <p:sp>
        <p:nvSpPr>
          <p:cNvPr id="13" name="Triangolo isoscele 12"/>
          <p:cNvSpPr>
            <a:spLocks noChangeAspect="1"/>
          </p:cNvSpPr>
          <p:nvPr userDrawn="1"/>
        </p:nvSpPr>
        <p:spPr>
          <a:xfrm rot="16200000">
            <a:off x="8526475" y="6255461"/>
            <a:ext cx="114910" cy="99060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Segnaposto numero diapositiva 4"/>
          <p:cNvSpPr txBox="1">
            <a:spLocks/>
          </p:cNvSpPr>
          <p:nvPr userDrawn="1"/>
        </p:nvSpPr>
        <p:spPr>
          <a:xfrm>
            <a:off x="6400800" y="6111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6E9C54-C334-3F46-92FD-FD508BB71ABE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-65" charset="-128"/>
          <a:cs typeface="ヒラギノ角ゴ Pro W3" pitchFamily="-65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•"/>
        <a:defRPr sz="3200" kern="1200">
          <a:solidFill>
            <a:schemeClr val="tx1"/>
          </a:solidFill>
          <a:latin typeface="+mn-lt"/>
          <a:ea typeface="ヒラギノ角ゴ Pro W3" pitchFamily="-65" charset="-128"/>
          <a:cs typeface="ヒラギノ角ゴ Pro W3" pitchFamily="-65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–"/>
        <a:defRPr sz="28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•"/>
        <a:defRPr sz="24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–"/>
        <a:defRPr sz="20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»"/>
        <a:defRPr sz="20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360363" y="360363"/>
            <a:ext cx="8458200" cy="554037"/>
          </a:xfrm>
          <a:prstGeom prst="rect">
            <a:avLst/>
          </a:prstGeom>
          <a:solidFill>
            <a:srgbClr val="7FAA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3" name="Rettangolo 12"/>
          <p:cNvSpPr/>
          <p:nvPr userDrawn="1"/>
        </p:nvSpPr>
        <p:spPr>
          <a:xfrm>
            <a:off x="360363" y="6119813"/>
            <a:ext cx="8458200" cy="360362"/>
          </a:xfrm>
          <a:prstGeom prst="rect">
            <a:avLst/>
          </a:prstGeom>
          <a:solidFill>
            <a:srgbClr val="7FAA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2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00800" y="6111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bg1"/>
                </a:solidFill>
                <a:latin typeface=""/>
                <a:ea typeface="+mn-ea"/>
                <a:cs typeface="+mn-cs"/>
              </a:defRPr>
            </a:lvl1pPr>
          </a:lstStyle>
          <a:p>
            <a:pPr>
              <a:defRPr/>
            </a:pPr>
            <a:fld id="{E5094912-FA13-3E4F-86DE-DAB5160F81A8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9" name="Figura a mano libera 8"/>
          <p:cNvSpPr/>
          <p:nvPr userDrawn="1"/>
        </p:nvSpPr>
        <p:spPr>
          <a:xfrm flipH="1">
            <a:off x="6328800" y="0"/>
            <a:ext cx="2819400" cy="1803400"/>
          </a:xfrm>
          <a:custGeom>
            <a:avLst/>
            <a:gdLst>
              <a:gd name="connsiteX0" fmla="*/ 12700 w 2857500"/>
              <a:gd name="connsiteY0" fmla="*/ 0 h 1803400"/>
              <a:gd name="connsiteX1" fmla="*/ 2857500 w 2857500"/>
              <a:gd name="connsiteY1" fmla="*/ 0 h 1803400"/>
              <a:gd name="connsiteX2" fmla="*/ 2857500 w 2857500"/>
              <a:gd name="connsiteY2" fmla="*/ 1803400 h 1803400"/>
              <a:gd name="connsiteX3" fmla="*/ 0 w 2857500"/>
              <a:gd name="connsiteY3" fmla="*/ 495300 h 1803400"/>
              <a:gd name="connsiteX4" fmla="*/ 12700 w 2857500"/>
              <a:gd name="connsiteY4" fmla="*/ 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7500" h="1803400">
                <a:moveTo>
                  <a:pt x="12700" y="0"/>
                </a:moveTo>
                <a:lnTo>
                  <a:pt x="2857500" y="0"/>
                </a:lnTo>
                <a:lnTo>
                  <a:pt x="2857500" y="1803400"/>
                </a:lnTo>
                <a:lnTo>
                  <a:pt x="0" y="495300"/>
                </a:lnTo>
                <a:lnTo>
                  <a:pt x="12700" y="0"/>
                </a:lnTo>
                <a:close/>
              </a:path>
            </a:pathLst>
          </a:custGeom>
          <a:solidFill>
            <a:srgbClr val="F0AB00"/>
          </a:solidFill>
          <a:ln>
            <a:solidFill>
              <a:srgbClr val="F0AB00"/>
            </a:solidFill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6" name="Immagine 15" descr="Senza-titolo-2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59752" y="304800"/>
            <a:ext cx="1679448" cy="521208"/>
          </a:xfrm>
          <a:prstGeom prst="rect">
            <a:avLst/>
          </a:prstGeom>
        </p:spPr>
      </p:pic>
      <p:sp>
        <p:nvSpPr>
          <p:cNvPr id="17" name="Triangolo isoscele 16"/>
          <p:cNvSpPr>
            <a:spLocks noChangeAspect="1"/>
          </p:cNvSpPr>
          <p:nvPr userDrawn="1"/>
        </p:nvSpPr>
        <p:spPr>
          <a:xfrm rot="16200000">
            <a:off x="8526475" y="6255461"/>
            <a:ext cx="114910" cy="99060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Sottotitolo 2"/>
          <p:cNvSpPr txBox="1">
            <a:spLocks/>
          </p:cNvSpPr>
          <p:nvPr userDrawn="1"/>
        </p:nvSpPr>
        <p:spPr>
          <a:xfrm>
            <a:off x="685800" y="9144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-65" charset="0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ヒラギノ角ゴ Pro W3" pitchFamily="-65" charset="-128"/>
                <a:cs typeface="Arial"/>
              </a:rPr>
              <a:t>Fare clic per modificare lo stile del sottotitolo dello schema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ヒラギノ角ゴ Pro W3" pitchFamily="-65" charset="-128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hf hd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-65" charset="-128"/>
          <a:cs typeface="ヒラギノ角ゴ Pro W3" pitchFamily="-65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•"/>
        <a:defRPr sz="3200" kern="1200">
          <a:solidFill>
            <a:schemeClr val="tx1"/>
          </a:solidFill>
          <a:latin typeface="+mn-lt"/>
          <a:ea typeface="ヒラギノ角ゴ Pro W3" pitchFamily="-65" charset="-128"/>
          <a:cs typeface="ヒラギノ角ゴ Pro W3" pitchFamily="-65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–"/>
        <a:defRPr sz="28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•"/>
        <a:defRPr sz="24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–"/>
        <a:defRPr sz="20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»"/>
        <a:defRPr sz="20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360363" y="360363"/>
            <a:ext cx="8458200" cy="6119812"/>
          </a:xfrm>
          <a:prstGeom prst="rect">
            <a:avLst/>
          </a:prstGeom>
          <a:noFill/>
          <a:ln>
            <a:solidFill>
              <a:srgbClr val="7FAAD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" name="Figura a mano libera 7"/>
          <p:cNvSpPr/>
          <p:nvPr userDrawn="1"/>
        </p:nvSpPr>
        <p:spPr>
          <a:xfrm flipH="1">
            <a:off x="6328800" y="0"/>
            <a:ext cx="2819400" cy="1803400"/>
          </a:xfrm>
          <a:custGeom>
            <a:avLst/>
            <a:gdLst>
              <a:gd name="connsiteX0" fmla="*/ 12700 w 2857500"/>
              <a:gd name="connsiteY0" fmla="*/ 0 h 1803400"/>
              <a:gd name="connsiteX1" fmla="*/ 2857500 w 2857500"/>
              <a:gd name="connsiteY1" fmla="*/ 0 h 1803400"/>
              <a:gd name="connsiteX2" fmla="*/ 2857500 w 2857500"/>
              <a:gd name="connsiteY2" fmla="*/ 1803400 h 1803400"/>
              <a:gd name="connsiteX3" fmla="*/ 0 w 2857500"/>
              <a:gd name="connsiteY3" fmla="*/ 495300 h 1803400"/>
              <a:gd name="connsiteX4" fmla="*/ 12700 w 2857500"/>
              <a:gd name="connsiteY4" fmla="*/ 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7500" h="1803400">
                <a:moveTo>
                  <a:pt x="12700" y="0"/>
                </a:moveTo>
                <a:lnTo>
                  <a:pt x="2857500" y="0"/>
                </a:lnTo>
                <a:lnTo>
                  <a:pt x="2857500" y="1803400"/>
                </a:lnTo>
                <a:lnTo>
                  <a:pt x="0" y="495300"/>
                </a:lnTo>
                <a:lnTo>
                  <a:pt x="12700" y="0"/>
                </a:lnTo>
                <a:close/>
              </a:path>
            </a:pathLst>
          </a:custGeom>
          <a:solidFill>
            <a:srgbClr val="F0AB00"/>
          </a:solidFill>
          <a:ln>
            <a:solidFill>
              <a:srgbClr val="F0AB00"/>
            </a:solidFill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6" name="Immagine 15" descr="Senza-titolo-2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59752" y="304800"/>
            <a:ext cx="1679448" cy="521208"/>
          </a:xfrm>
          <a:prstGeom prst="rect">
            <a:avLst/>
          </a:prstGeom>
        </p:spPr>
      </p:pic>
      <p:sp>
        <p:nvSpPr>
          <p:cNvPr id="17" name="Triangolo isoscele 16"/>
          <p:cNvSpPr>
            <a:spLocks noChangeAspect="1"/>
          </p:cNvSpPr>
          <p:nvPr userDrawn="1"/>
        </p:nvSpPr>
        <p:spPr>
          <a:xfrm rot="16200000">
            <a:off x="8526475" y="6255461"/>
            <a:ext cx="114910" cy="99060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-65" charset="-128"/>
          <a:cs typeface="ヒラギノ角ゴ Pro W3" pitchFamily="-65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•"/>
        <a:defRPr sz="3200" kern="1200">
          <a:solidFill>
            <a:schemeClr val="tx1"/>
          </a:solidFill>
          <a:latin typeface="+mn-lt"/>
          <a:ea typeface="ヒラギノ角ゴ Pro W3" pitchFamily="-65" charset="-128"/>
          <a:cs typeface="ヒラギノ角ゴ Pro W3" pitchFamily="-65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–"/>
        <a:defRPr sz="28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•"/>
        <a:defRPr sz="24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–"/>
        <a:defRPr sz="20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»"/>
        <a:defRPr sz="20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560181" y="1720982"/>
            <a:ext cx="60836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600" b="1" i="0" u="none" strike="noStrike" cap="none" normalizeH="0" baseline="0" dirty="0" smtClean="0">
                <a:ln>
                  <a:noFill/>
                </a:ln>
                <a:solidFill>
                  <a:srgbClr val="0046A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AVVISO AI CONTRIBUENTI</a:t>
            </a:r>
            <a:endParaRPr kumimoji="0" lang="it-IT" sz="3600" b="0" i="0" u="none" strike="noStrike" cap="none" normalizeH="0" baseline="0" dirty="0" smtClean="0">
              <a:ln>
                <a:noFill/>
              </a:ln>
              <a:solidFill>
                <a:srgbClr val="0046AD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50061" y="2711921"/>
            <a:ext cx="8301062" cy="276998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b="1" dirty="0" smtClean="0">
                <a:solidFill>
                  <a:srgbClr val="0046AD"/>
                </a:solidFill>
              </a:rPr>
              <a:t> </a:t>
            </a:r>
            <a:r>
              <a:rPr lang="it-IT" sz="2400" dirty="0" smtClean="0">
                <a:solidFill>
                  <a:srgbClr val="0046AD"/>
                </a:solidFill>
              </a:rPr>
              <a:t>S</a:t>
            </a:r>
            <a:r>
              <a:rPr lang="it-IT" dirty="0" smtClean="0">
                <a:solidFill>
                  <a:srgbClr val="0046AD"/>
                </a:solidFill>
              </a:rPr>
              <a:t>I INFORMA CHE A CAUSA </a:t>
            </a:r>
            <a:r>
              <a:rPr lang="it-IT" dirty="0" err="1" smtClean="0">
                <a:solidFill>
                  <a:srgbClr val="0046AD"/>
                </a:solidFill>
              </a:rPr>
              <a:t>DI</a:t>
            </a:r>
            <a:r>
              <a:rPr lang="it-IT" smtClean="0">
                <a:solidFill>
                  <a:srgbClr val="0046AD"/>
                </a:solidFill>
              </a:rPr>
              <a:t> INTERVENTI STRAORDINARI SUL</a:t>
            </a:r>
            <a:r>
              <a:rPr lang="it-IT" smtClean="0">
                <a:solidFill>
                  <a:srgbClr val="0046AD"/>
                </a:solidFill>
              </a:rPr>
              <a:t> </a:t>
            </a:r>
            <a:r>
              <a:rPr lang="it-IT" dirty="0" smtClean="0">
                <a:solidFill>
                  <a:srgbClr val="0046AD"/>
                </a:solidFill>
              </a:rPr>
              <a:t>SISTEMA INFORMATICO AZIENDALE, IL SERVIZIO </a:t>
            </a:r>
            <a:r>
              <a:rPr lang="it-IT" dirty="0" err="1" smtClean="0">
                <a:solidFill>
                  <a:srgbClr val="0046AD"/>
                </a:solidFill>
              </a:rPr>
              <a:t>DI</a:t>
            </a:r>
            <a:r>
              <a:rPr lang="it-IT" dirty="0" smtClean="0">
                <a:solidFill>
                  <a:srgbClr val="0046AD"/>
                </a:solidFill>
              </a:rPr>
              <a:t> SPORTELLO POTREBBE SUBIRE RALLENTAMENTI E/O INTERRUZIONI NELLE GIORNATE </a:t>
            </a:r>
            <a:r>
              <a:rPr lang="it-IT" dirty="0" err="1" smtClean="0">
                <a:solidFill>
                  <a:srgbClr val="0046AD"/>
                </a:solidFill>
              </a:rPr>
              <a:t>DI</a:t>
            </a:r>
            <a:endParaRPr lang="it-IT" dirty="0" smtClean="0">
              <a:solidFill>
                <a:srgbClr val="0046AD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sz="2400" b="1" u="sng" dirty="0" smtClean="0">
                <a:solidFill>
                  <a:srgbClr val="0046AD"/>
                </a:solidFill>
              </a:rPr>
              <a:t>VENERDI’ 9  </a:t>
            </a:r>
            <a:r>
              <a:rPr lang="it-IT" u="sng" dirty="0" smtClean="0">
                <a:solidFill>
                  <a:srgbClr val="0046AD"/>
                </a:solidFill>
              </a:rPr>
              <a:t>E  </a:t>
            </a:r>
            <a:r>
              <a:rPr lang="it-IT" sz="2400" b="1" u="sng" dirty="0" smtClean="0">
                <a:solidFill>
                  <a:srgbClr val="0046AD"/>
                </a:solidFill>
              </a:rPr>
              <a:t>LUNEDI’ 12 SETTEMBRE</a:t>
            </a:r>
          </a:p>
          <a:p>
            <a:pPr algn="ctr">
              <a:lnSpc>
                <a:spcPct val="200000"/>
              </a:lnSpc>
            </a:pPr>
            <a:r>
              <a:rPr lang="it-IT" sz="2400" dirty="0" err="1" smtClean="0">
                <a:solidFill>
                  <a:srgbClr val="0046AD"/>
                </a:solidFill>
              </a:rPr>
              <a:t>C</a:t>
            </a:r>
            <a:r>
              <a:rPr lang="it-IT" dirty="0" err="1" smtClean="0">
                <a:solidFill>
                  <a:srgbClr val="0046AD"/>
                </a:solidFill>
              </a:rPr>
              <a:t>I</a:t>
            </a:r>
            <a:r>
              <a:rPr lang="it-IT" dirty="0" smtClean="0">
                <a:solidFill>
                  <a:srgbClr val="0046AD"/>
                </a:solidFill>
              </a:rPr>
              <a:t> SCUSIAMO CON L’UTENZA PER GLI EVENTUALI DISAGI</a:t>
            </a:r>
          </a:p>
        </p:txBody>
      </p:sp>
      <p:pic>
        <p:nvPicPr>
          <p:cNvPr id="8" name="Immagine 7" descr="P:\UFFICIO RAPPORTI CITTADINI E EIMPRESE\LOGHI e CARTE INTESTATE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61" y="464676"/>
            <a:ext cx="2278877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4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3</Words>
  <Application>Microsoft Office PowerPoint</Application>
  <PresentationFormat>Presentazione su schermo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1_Tema di Office</vt:lpstr>
      <vt:lpstr>2_Tema di Office</vt:lpstr>
      <vt:lpstr>3_Tema di Office</vt:lpstr>
      <vt:lpstr>4_Tema di Office</vt:lpstr>
      <vt:lpstr>Diapositiva 1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xxx xxx</dc:creator>
  <cp:lastModifiedBy>DLLSVN70P61D969K</cp:lastModifiedBy>
  <cp:revision>68</cp:revision>
  <dcterms:created xsi:type="dcterms:W3CDTF">2010-07-09T08:49:23Z</dcterms:created>
  <dcterms:modified xsi:type="dcterms:W3CDTF">2011-09-05T09:44:22Z</dcterms:modified>
</cp:coreProperties>
</file>